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6" r:id="rId3"/>
  </p:sldIdLst>
  <p:sldSz cx="12192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260"/>
    <a:srgbClr val="FB9B19"/>
    <a:srgbClr val="3767A6"/>
    <a:srgbClr val="DA3534"/>
    <a:srgbClr val="83C1BE"/>
    <a:srgbClr val="34B7AF"/>
    <a:srgbClr val="CC995B"/>
    <a:srgbClr val="2CA1DB"/>
    <a:srgbClr val="1D4999"/>
    <a:srgbClr val="EDDD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6" d="100"/>
          <a:sy n="86" d="100"/>
        </p:scale>
        <p:origin x="14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339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739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573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782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329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225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877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68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296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668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897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738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microsoft.com/office/2007/relationships/hdphoto" Target="../media/hdphoto3.wdp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10274030" y="7163383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468" y="8098929"/>
            <a:ext cx="5798791" cy="71933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43" y="799016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2"/>
            <a:ext cx="12192000" cy="21979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10883591" y="293940"/>
            <a:ext cx="1308410" cy="625153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20" y="452781"/>
            <a:ext cx="5429251" cy="1499688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1221776" y="5269376"/>
            <a:ext cx="890839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solidFill>
                  <a:srgbClr val="0D2260"/>
                </a:solidFill>
                <a:latin typeface="poppins" panose="00000500000000000000" pitchFamily="2" charset="0"/>
              </a:rPr>
              <a:t>CASA PRODUCTORA,</a:t>
            </a:r>
          </a:p>
          <a:p>
            <a:pPr algn="ctr"/>
            <a:r>
              <a:rPr lang="es-MX" sz="3600" b="1" dirty="0">
                <a:solidFill>
                  <a:srgbClr val="0D2260"/>
                </a:solidFill>
                <a:latin typeface="poppins" panose="00000500000000000000" pitchFamily="2" charset="0"/>
              </a:rPr>
              <a:t>DISTRIBUIDORA, EXHIBIDORA PARA CORTO Y LARGOMETRAJES</a:t>
            </a:r>
            <a:endParaRPr lang="es-MX" sz="3600" dirty="0">
              <a:solidFill>
                <a:schemeClr val="bg1">
                  <a:lumMod val="50000"/>
                </a:schemeClr>
              </a:solidFill>
              <a:latin typeface="D-DIN Condensed" panose="020B050603020203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3936282"/>
            <a:ext cx="6858000" cy="10000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317336" y="4007674"/>
            <a:ext cx="63938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spc="200" dirty="0">
                <a:solidFill>
                  <a:srgbClr val="1C1E21"/>
                </a:solidFill>
                <a:latin typeface="D-DIN" panose="020B0504030202030204" pitchFamily="34" charset="0"/>
                <a:ea typeface="Arial" panose="020B0604020202020204" pitchFamily="34" charset="0"/>
              </a:rPr>
              <a:t>Una cámara que pone a tu alcance un mundo de posibilidades</a:t>
            </a:r>
            <a:endParaRPr lang="es-MX" sz="2400" spc="200" dirty="0">
              <a:latin typeface="D-DIN" panose="020B050403020203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4C22C22-E72B-4869-A79C-166DF7627E6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2408" y="2798641"/>
            <a:ext cx="5631365" cy="100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7941190" y="8200192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698" y="372175"/>
            <a:ext cx="2745235" cy="848273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18376" y="8247827"/>
            <a:ext cx="3070512" cy="750351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8246522" y="8218219"/>
            <a:ext cx="3621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10% al 30% DE DESCUENTO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C9CD61F-A3F4-4611-AE1A-6E597B36A044}"/>
              </a:ext>
            </a:extLst>
          </p:cNvPr>
          <p:cNvSpPr/>
          <p:nvPr/>
        </p:nvSpPr>
        <p:spPr>
          <a:xfrm>
            <a:off x="1" y="6780958"/>
            <a:ext cx="12192000" cy="12501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0BDA380-DB01-4958-B275-FD0A34E1AD9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8040" y="6957961"/>
            <a:ext cx="213458" cy="2134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0C1AE39-AB61-42E8-9E3B-C9DCAB1D424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60" y="7321533"/>
            <a:ext cx="229227" cy="22922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FA6300-E106-457D-83BE-ECD0FA6F1DC8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" y="6985456"/>
            <a:ext cx="214012" cy="22099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576A235-FF97-4CEA-88A8-7905079E26CE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112" y="7287943"/>
            <a:ext cx="262817" cy="26281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BA50DC1-8B8F-4042-9F8C-ACC69ADCF661}"/>
              </a:ext>
            </a:extLst>
          </p:cNvPr>
          <p:cNvSpPr txBox="1"/>
          <p:nvPr/>
        </p:nvSpPr>
        <p:spPr>
          <a:xfrm>
            <a:off x="505238" y="6940852"/>
            <a:ext cx="2319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Whatsapp</a:t>
            </a:r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7771989923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FCCFFBC-F3AB-4E7B-80DE-6F155168B312}"/>
              </a:ext>
            </a:extLst>
          </p:cNvPr>
          <p:cNvSpPr/>
          <p:nvPr/>
        </p:nvSpPr>
        <p:spPr>
          <a:xfrm>
            <a:off x="4049500" y="6904697"/>
            <a:ext cx="25341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pedro.uriel@live.com.mx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54D3AFF-1225-465A-B480-3B6699FD24C9}"/>
              </a:ext>
            </a:extLst>
          </p:cNvPr>
          <p:cNvSpPr/>
          <p:nvPr/>
        </p:nvSpPr>
        <p:spPr>
          <a:xfrm>
            <a:off x="541956" y="7229743"/>
            <a:ext cx="2446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marketstudios8.marketshop8.com</a:t>
            </a:r>
          </a:p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foto.marketshop8.com</a:t>
            </a:r>
          </a:p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marketnet8.marketshop8.com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BB41E00-3A64-4931-BAD3-AC9C5578C241}"/>
              </a:ext>
            </a:extLst>
          </p:cNvPr>
          <p:cNvSpPr/>
          <p:nvPr/>
        </p:nvSpPr>
        <p:spPr>
          <a:xfrm>
            <a:off x="4070398" y="7216082"/>
            <a:ext cx="7482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linkedin.com/in/</a:t>
            </a:r>
            <a:r>
              <a:rPr lang="es-MX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pedrouriel</a:t>
            </a:r>
            <a:endParaRPr lang="es-MX" sz="1200" dirty="0">
              <a:solidFill>
                <a:schemeClr val="tx1">
                  <a:lumMod val="75000"/>
                  <a:lumOff val="25000"/>
                </a:schemeClr>
              </a:solidFill>
              <a:latin typeface="D-DIN" panose="020B0504030202030204" pitchFamily="34" charset="0"/>
            </a:endParaRPr>
          </a:p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Instagram.com/</a:t>
            </a:r>
            <a:r>
              <a:rPr lang="es-MX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pedrojuarezoficial</a:t>
            </a:r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Facebook.com/Agencia-de-publicidad-Market-Net-315330115509798/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D379AD87-36F8-4F11-83B9-DF8724F1244C}"/>
              </a:ext>
            </a:extLst>
          </p:cNvPr>
          <p:cNvSpPr/>
          <p:nvPr/>
        </p:nvSpPr>
        <p:spPr>
          <a:xfrm>
            <a:off x="1" y="0"/>
            <a:ext cx="64096" cy="5159861"/>
          </a:xfrm>
          <a:prstGeom prst="rect">
            <a:avLst/>
          </a:prstGeom>
          <a:solidFill>
            <a:srgbClr val="FB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B9B19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F2196C86-25F9-4626-9BCF-2D80BF2F3FDE}"/>
              </a:ext>
            </a:extLst>
          </p:cNvPr>
          <p:cNvSpPr/>
          <p:nvPr/>
        </p:nvSpPr>
        <p:spPr>
          <a:xfrm>
            <a:off x="109814" y="3359263"/>
            <a:ext cx="6773806" cy="376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7796017" y="829993"/>
            <a:ext cx="4221283" cy="3871397"/>
          </a:xfrm>
          <a:prstGeom prst="rect">
            <a:avLst/>
          </a:prstGeom>
          <a:blipFill dpi="0" rotWithShape="1">
            <a:blip r:embed="rId11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782CFC9-DC1E-4336-AC54-A3BC22F9860A}"/>
              </a:ext>
            </a:extLst>
          </p:cNvPr>
          <p:cNvSpPr txBox="1"/>
          <p:nvPr/>
        </p:nvSpPr>
        <p:spPr>
          <a:xfrm>
            <a:off x="174700" y="1456062"/>
            <a:ext cx="11700233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s-MX" sz="1600" b="1" dirty="0">
                <a:solidFill>
                  <a:srgbClr val="3767A6"/>
                </a:solidFill>
                <a:latin typeface="D-DIN" panose="020B0504030202030204" pitchFamily="34" charset="0"/>
              </a:rPr>
              <a:t>SERVICIOS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s-MX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-DIN" panose="020B0504030202030204" pitchFamily="34" charset="0"/>
              </a:rPr>
              <a:t>Pautamos y distribuimos comerciales para tv abierta, canales de paga, cines, redes sociales y Market TV (Apps y superpantallas led en plazas comerciales). Producción de video comerciales y fotografía de  Producto, Bodas, Editorial, Retrato, Paisaje, Arquitectura, ONG, Documental, Gastronomía, Spotter y </a:t>
            </a:r>
            <a:r>
              <a:rPr lang="es-MX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D-DIN" panose="020B0504030202030204" pitchFamily="34" charset="0"/>
              </a:rPr>
              <a:t>Lifestyle</a:t>
            </a:r>
            <a:r>
              <a:rPr lang="es-MX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-DIN" panose="020B0504030202030204" pitchFamily="34" charset="0"/>
              </a:rPr>
              <a:t>.</a:t>
            </a:r>
            <a:endParaRPr lang="es-MX" sz="1400" dirty="0">
              <a:solidFill>
                <a:schemeClr val="tx1">
                  <a:lumMod val="85000"/>
                  <a:lumOff val="15000"/>
                </a:schemeClr>
              </a:solidFill>
              <a:latin typeface="D-DIN" panose="020B0504030202030204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3F9BE30-9E55-471C-BF04-A310090C3DE8}"/>
              </a:ext>
            </a:extLst>
          </p:cNvPr>
          <p:cNvSpPr txBox="1"/>
          <p:nvPr/>
        </p:nvSpPr>
        <p:spPr>
          <a:xfrm>
            <a:off x="216739" y="2750954"/>
            <a:ext cx="115442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rgbClr val="444444"/>
                </a:solidFill>
                <a:latin typeface="D-DIN" panose="020B0504030202030204" pitchFamily="34" charset="0"/>
              </a:rPr>
              <a:t>Agencia dedicada al posicionamiento de producto en el mercado, comercialización y distribución a través de estrategias de mercadotecnia, campañas publicitarias y </a:t>
            </a:r>
            <a:r>
              <a:rPr lang="es-MX" sz="1600" dirty="0" err="1">
                <a:solidFill>
                  <a:srgbClr val="444444"/>
                </a:solidFill>
                <a:latin typeface="D-DIN" panose="020B0504030202030204" pitchFamily="34" charset="0"/>
              </a:rPr>
              <a:t>marketplace</a:t>
            </a:r>
            <a:r>
              <a:rPr lang="es-MX" sz="1600" dirty="0">
                <a:solidFill>
                  <a:srgbClr val="444444"/>
                </a:solidFill>
                <a:latin typeface="D-DIN" panose="020B0504030202030204" pitchFamily="34" charset="0"/>
              </a:rPr>
              <a:t>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2368363-32EB-46A4-86FC-1D851ECA052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116" t="15115" r="6029" b="11585"/>
          <a:stretch/>
        </p:blipFill>
        <p:spPr>
          <a:xfrm>
            <a:off x="362616" y="3552293"/>
            <a:ext cx="7216664" cy="322472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21BADBF-6DC8-4F7E-BEA4-770D02E4808B}"/>
              </a:ext>
            </a:extLst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842" y="294840"/>
            <a:ext cx="4397856" cy="92560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369C4D0-B76C-47D9-A0D8-A992E794BB0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5144" t="25057" r="41091" b="6604"/>
          <a:stretch/>
        </p:blipFill>
        <p:spPr>
          <a:xfrm>
            <a:off x="7499964" y="3552293"/>
            <a:ext cx="4714896" cy="322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855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3608</TotalTime>
  <Words>157</Words>
  <Application>Microsoft Office PowerPoint</Application>
  <PresentationFormat>Personalizado</PresentationFormat>
  <Paragraphs>15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D-DIN</vt:lpstr>
      <vt:lpstr>D-DIN Condensed</vt:lpstr>
      <vt:lpstr>poppins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79</cp:revision>
  <dcterms:created xsi:type="dcterms:W3CDTF">2019-04-15T11:51:39Z</dcterms:created>
  <dcterms:modified xsi:type="dcterms:W3CDTF">2021-09-23T17:17:21Z</dcterms:modified>
</cp:coreProperties>
</file>